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F41CF43-E6FB-4166-A8AB-2D260CEA1D71}" type="datetimeFigureOut">
              <a:rPr lang="pt-PT" smtClean="0"/>
              <a:t>15-09-2016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22E932F-F061-458D-9E40-EA4C390DE49F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3h71HAJWnV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1zvDGRdOu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5400" dirty="0"/>
              <a:t>Módulo 7 Arquitetura de Computadores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Principais tipos de memória e identificação das suas células básicas constituintes</a:t>
            </a:r>
          </a:p>
        </p:txBody>
      </p:sp>
    </p:spTree>
    <p:extLst>
      <p:ext uri="{BB962C8B-B14F-4D97-AF65-F5344CB8AC3E}">
        <p14:creationId xmlns:p14="http://schemas.microsoft.com/office/powerpoint/2010/main" val="30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dos Equipamentos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0" dirty="0"/>
              <a:t>Ábaco</a:t>
            </a:r>
          </a:p>
          <a:p>
            <a:endParaRPr lang="pt-PT" b="0" dirty="0"/>
          </a:p>
          <a:p>
            <a:endParaRPr lang="pt-PT" b="0" dirty="0"/>
          </a:p>
          <a:p>
            <a:endParaRPr lang="pt-PT" b="0" dirty="0" smtClean="0"/>
          </a:p>
          <a:p>
            <a:endParaRPr lang="pt-PT" b="0" dirty="0"/>
          </a:p>
          <a:p>
            <a:endParaRPr lang="pt-PT" b="0" dirty="0"/>
          </a:p>
          <a:p>
            <a:r>
              <a:rPr lang="pt-PT" b="0" dirty="0"/>
              <a:t>Pascalina</a:t>
            </a:r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70" y="4293096"/>
            <a:ext cx="3209209" cy="19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69" y="1539934"/>
            <a:ext cx="29813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dos Equipamentos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129631"/>
            <a:ext cx="62960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6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Evolução dos Equipamentos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9" y="1844824"/>
            <a:ext cx="7128792" cy="379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Pascaline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pt-PT" b="0" dirty="0"/>
              <a:t>Blaise Pascal inventou, em 1642, a primeira calculadora mecânica para adições. Foi o primeiro aparelho mecânico dotado da capacidade de processar dados.</a:t>
            </a:r>
          </a:p>
          <a:p>
            <a:pPr algn="just">
              <a:spcBef>
                <a:spcPts val="0"/>
              </a:spcBef>
            </a:pPr>
            <a:endParaRPr lang="pt-PT" b="0" dirty="0"/>
          </a:p>
          <a:p>
            <a:pPr algn="just">
              <a:spcBef>
                <a:spcPts val="0"/>
              </a:spcBef>
            </a:pPr>
            <a:endParaRPr lang="pt-PT" b="0" dirty="0"/>
          </a:p>
          <a:p>
            <a:pPr algn="just">
              <a:spcBef>
                <a:spcPts val="0"/>
              </a:spcBef>
            </a:pPr>
            <a:r>
              <a:rPr lang="pt-PT" b="0" dirty="0"/>
              <a:t>A </a:t>
            </a:r>
            <a:r>
              <a:rPr lang="pt-PT" b="0" dirty="0" err="1"/>
              <a:t>Pascaline</a:t>
            </a:r>
            <a:r>
              <a:rPr lang="pt-PT" b="0" dirty="0"/>
              <a:t> era uma caixa com rodas e engrenagens da qual ele construiu mais de 50 versões ao longo de uma década. O operador introduzia os algarismos a serem somados, discando os numa série de rodas dentadas, com algarismos de zero a nove, impressos de maneira a que os números a serem somados ficassem expostos num mostrador. Cada roda representava uma determinada coluna decimal ± unidades, dezenas, centenas e assim por diante.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Pascaline</a:t>
            </a:r>
            <a:endParaRPr lang="pt-PT" dirty="0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683568" y="198884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b="0" dirty="0" smtClean="0"/>
          </a:p>
          <a:p>
            <a:r>
              <a:rPr lang="pt-PT" b="0" dirty="0" smtClean="0">
                <a:hlinkClick r:id="rId2"/>
              </a:rPr>
              <a:t>http://youtu.be/3h71HAJWnVU</a:t>
            </a:r>
            <a:endParaRPr lang="pt-PT" b="0" dirty="0" smtClean="0"/>
          </a:p>
          <a:p>
            <a:endParaRPr lang="pt-PT" b="0" dirty="0" smtClean="0"/>
          </a:p>
          <a:p>
            <a:endParaRPr lang="pt-PT" b="0" dirty="0" smtClean="0"/>
          </a:p>
          <a:p>
            <a:pPr algn="just"/>
            <a:r>
              <a:rPr lang="pt-PT" b="0" dirty="0" smtClean="0"/>
              <a:t>Quando uma roda ao completava uma volta, avançava em um dígito a roda à sua esquerda, de ordem decimal mais alta.</a:t>
            </a:r>
          </a:p>
          <a:p>
            <a:pPr algn="just"/>
            <a:r>
              <a:rPr lang="pt-PT" b="0" dirty="0" smtClean="0"/>
              <a:t>A máquina também executava outras operações por meio de um incómodo sistema de adições repetitivas.</a:t>
            </a:r>
          </a:p>
          <a:p>
            <a:endParaRPr lang="pt-PT" b="0" dirty="0" smtClean="0"/>
          </a:p>
          <a:p>
            <a:endParaRPr lang="pt-PT" b="0" dirty="0"/>
          </a:p>
        </p:txBody>
      </p:sp>
    </p:spTree>
    <p:extLst>
      <p:ext uri="{BB962C8B-B14F-4D97-AF65-F5344CB8AC3E}">
        <p14:creationId xmlns:p14="http://schemas.microsoft.com/office/powerpoint/2010/main" val="606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Máquina de Calcular</a:t>
            </a:r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7520940" cy="357984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pt-PT" sz="1600" b="0" i="0" baseline="0" dirty="0" smtClean="0"/>
              <a:t>Gottfried Wilhelm Leibniz nasceu em 1646 na Alemanha, numa família de eruditos e funcionários do Governo, e inventou em 1672, com base na calculadora de Pascal, uma máquina de calcular capaz de multiplicar, dividir e extrair raízes quadradas. Esta máquina surgiu para implementar um método mecânico para avaliar as intermináveis tarefas de cálculo dos astrónomos.</a:t>
            </a:r>
          </a:p>
          <a:p>
            <a:pPr algn="just"/>
            <a:endParaRPr lang="pt-PT" sz="1600" b="0" i="0" baseline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4968552" cy="214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Máquina de Calcular</a:t>
            </a:r>
          </a:p>
        </p:txBody>
      </p: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060848"/>
            <a:ext cx="7520940" cy="357984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A sua máquina distinguia-se por possuir três elementos significativos:</a:t>
            </a:r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A porção aditiva era, essencialmente, idêntica à da Pascaline, mas Leibniz incluiu um componente móvel (precursor do carro móvel das posteriores calculadoras de mesa) e uma manivela manual, que ficava ao lado e acionava uma roda. </a:t>
            </a:r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Este mecanismo funcionava, com o componente móvel, para acelerar as adições repetitivas envolvidas nas operações de multiplicação e divisão.</a:t>
            </a:r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A própria repetição tornava-se automatizada.</a:t>
            </a:r>
          </a:p>
          <a:p>
            <a:endParaRPr lang="pt-PT" b="0" i="0" baseline="0" dirty="0"/>
          </a:p>
        </p:txBody>
      </p:sp>
    </p:spTree>
    <p:extLst>
      <p:ext uri="{BB962C8B-B14F-4D97-AF65-F5344CB8AC3E}">
        <p14:creationId xmlns:p14="http://schemas.microsoft.com/office/powerpoint/2010/main" val="12160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Máquina de Calcular</a:t>
            </a:r>
          </a:p>
        </p:txBody>
      </p:sp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2060848"/>
            <a:ext cx="7520940" cy="35798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A sua máquina distinguia-se por possuir três elementos significativos:</a:t>
            </a:r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A porção aditiva era, essencialmente, idêntica à da Pascaline, mas Leibniz incluiu um componente móvel (precursor do carro móvel das posteriores calculadoras de mesa) e uma manivela manual, que ficava ao lado e acionava uma roda. </a:t>
            </a:r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Este mecanismo funcionava, com o componente móvel, para acelerar as adições repetitivas envolvidas nas operações de multiplicação e divisão.</a:t>
            </a:r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pPr marL="0" indent="0" algn="just">
              <a:spcBef>
                <a:spcPts val="0"/>
              </a:spcBef>
            </a:pPr>
            <a:r>
              <a:rPr lang="pt-PT" b="0" i="0" baseline="0" dirty="0" smtClean="0"/>
              <a:t>A própria repetição tornava-se automatizada.</a:t>
            </a:r>
          </a:p>
          <a:p>
            <a:r>
              <a:rPr lang="pt-PT" b="0" dirty="0" err="1"/>
              <a:t>Leibniz</a:t>
            </a:r>
            <a:r>
              <a:rPr lang="pt-PT" b="0" dirty="0"/>
              <a:t> considerado um pioneiro no desenvolvimento da lógica matemática.</a:t>
            </a:r>
          </a:p>
          <a:p>
            <a:endParaRPr lang="pt-PT" b="0" dirty="0"/>
          </a:p>
          <a:p>
            <a:r>
              <a:rPr lang="pt-PT" b="0" dirty="0">
                <a:hlinkClick r:id="rId2"/>
              </a:rPr>
              <a:t>http://youtu.be/1zvDGRdOuYI</a:t>
            </a:r>
            <a:endParaRPr lang="pt-PT" b="0" dirty="0"/>
          </a:p>
          <a:p>
            <a:pPr marL="0" indent="0" algn="just">
              <a:spcBef>
                <a:spcPts val="0"/>
              </a:spcBef>
            </a:pPr>
            <a:endParaRPr lang="pt-PT" b="0" i="0" baseline="0" dirty="0" smtClean="0"/>
          </a:p>
          <a:p>
            <a:endParaRPr lang="pt-PT" b="0" i="0" baseline="0" dirty="0"/>
          </a:p>
        </p:txBody>
      </p:sp>
    </p:spTree>
    <p:extLst>
      <p:ext uri="{BB962C8B-B14F-4D97-AF65-F5344CB8AC3E}">
        <p14:creationId xmlns:p14="http://schemas.microsoft.com/office/powerpoint/2010/main" val="9129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1033</TotalTime>
  <Words>424</Words>
  <Application>Microsoft Office PowerPoint</Application>
  <PresentationFormat>Apresentação na tela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Arial Black</vt:lpstr>
      <vt:lpstr>Essencial</vt:lpstr>
      <vt:lpstr>Módulo 7 Arquitetura de Computadores </vt:lpstr>
      <vt:lpstr>Evolução dos Equipamentos</vt:lpstr>
      <vt:lpstr>Evolução dos Equipamentos</vt:lpstr>
      <vt:lpstr>Evolução dos Equipamentos</vt:lpstr>
      <vt:lpstr>Pascaline</vt:lpstr>
      <vt:lpstr>Pascaline</vt:lpstr>
      <vt:lpstr>Máquina de Calcular</vt:lpstr>
      <vt:lpstr>Máquina de Calcular</vt:lpstr>
      <vt:lpstr>Máquina de Calcular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7 Arquitetura de Computadores</dc:title>
  <dc:creator>user</dc:creator>
  <cp:lastModifiedBy>x1</cp:lastModifiedBy>
  <cp:revision>5</cp:revision>
  <dcterms:created xsi:type="dcterms:W3CDTF">2014-09-15T19:35:33Z</dcterms:created>
  <dcterms:modified xsi:type="dcterms:W3CDTF">2016-09-15T21:12:07Z</dcterms:modified>
</cp:coreProperties>
</file>